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E16EC-09E1-48AB-8CA5-82DC41105A73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91598-CB5D-4C9A-B48E-A530B5B01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53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1598-CB5D-4C9A-B48E-A530B5B01E1C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74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48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45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368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9618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206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085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3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095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67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461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61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56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349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94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8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96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6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468A5D-CF38-4604-B90A-C406DD5D3795}" type="datetimeFigureOut">
              <a:rPr lang="es-MX" smtClean="0"/>
              <a:t>25/04/2015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67EF-5E2C-469D-B339-CBB127B406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949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04553" y="571865"/>
            <a:ext cx="90453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INDEPENDENCIA DE INDIA</a:t>
            </a:r>
            <a:endParaRPr lang="es-ES" sz="8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240358" y="3727188"/>
            <a:ext cx="4573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TIEMPO: 1947</a:t>
            </a:r>
            <a:endParaRPr lang="es-ES" sz="54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089" y="3201317"/>
            <a:ext cx="2638425" cy="17335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8" y="4188853"/>
            <a:ext cx="2847687" cy="197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0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50163" y="533228"/>
            <a:ext cx="72795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SUJETOS HISTORICOS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50163" y="1988540"/>
            <a:ext cx="56444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ES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GANDHI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ES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PANDIT NEHRU</a:t>
            </a:r>
            <a:endParaRPr lang="es-E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410" y="3895523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6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057996" y="455955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ESPACIO</a:t>
            </a:r>
            <a:endParaRPr lang="es-E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267" y="2026006"/>
            <a:ext cx="5164428" cy="455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0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512006"/>
            <a:ext cx="8946541" cy="4991825"/>
          </a:xfrm>
        </p:spPr>
        <p:txBody>
          <a:bodyPr/>
          <a:lstStyle/>
          <a:p>
            <a:r>
              <a:rPr lang="es-MX" sz="2800" b="1" dirty="0" smtClean="0">
                <a:ln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CAUSAS: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Falta de oportunidades del los indios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Los ingleses poco a poco fueron extendiendo su dominio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>
                <a:solidFill>
                  <a:schemeClr val="accent6"/>
                </a:solidFill>
                <a:latin typeface="Algerian" panose="04020705040A02060702" pitchFamily="82" charset="0"/>
              </a:rPr>
              <a:t>Características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Gandhi estaba contra el gobierno, el racismo, la discriminación y a todo lo injusto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Surgimiento de partidos políticos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Fin al dominio ingles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>
                <a:solidFill>
                  <a:schemeClr val="accent6"/>
                </a:solidFill>
                <a:latin typeface="Algerian" panose="04020705040A02060702" pitchFamily="82" charset="0"/>
              </a:rPr>
              <a:t>Consecuencias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 comunidad británica continuo como estado independiente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Siguieron las costumbres e influencia inglesa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 incrementaron industrias y comercios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8496" y="455954"/>
            <a:ext cx="10060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RELACIÓN PASADO-PRESENTE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432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76</Words>
  <Application>Microsoft Office PowerPoint</Application>
  <PresentationFormat>Panorámica</PresentationFormat>
  <Paragraphs>19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Algerian</vt:lpstr>
      <vt:lpstr>Arial</vt:lpstr>
      <vt:lpstr>Arial Black</vt:lpstr>
      <vt:lpstr>Calibri</vt:lpstr>
      <vt:lpstr>Century Gothic</vt:lpstr>
      <vt:lpstr>Wingdings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FEDERICO FONSECA</dc:creator>
  <cp:lastModifiedBy>FEDERICO FONSECA</cp:lastModifiedBy>
  <cp:revision>3</cp:revision>
  <dcterms:created xsi:type="dcterms:W3CDTF">2015-04-25T13:50:25Z</dcterms:created>
  <dcterms:modified xsi:type="dcterms:W3CDTF">2015-04-25T14:14:14Z</dcterms:modified>
</cp:coreProperties>
</file>